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7" r:id="rId2"/>
    <p:sldId id="258" r:id="rId3"/>
    <p:sldId id="279" r:id="rId4"/>
    <p:sldId id="261" r:id="rId5"/>
    <p:sldId id="263" r:id="rId6"/>
    <p:sldId id="264" r:id="rId7"/>
    <p:sldId id="265" r:id="rId8"/>
    <p:sldId id="267" r:id="rId9"/>
    <p:sldId id="268" r:id="rId10"/>
    <p:sldId id="266" r:id="rId11"/>
    <p:sldId id="269" r:id="rId12"/>
    <p:sldId id="274" r:id="rId13"/>
    <p:sldId id="273" r:id="rId14"/>
    <p:sldId id="271" r:id="rId15"/>
    <p:sldId id="275" r:id="rId16"/>
    <p:sldId id="276" r:id="rId17"/>
    <p:sldId id="278" r:id="rId18"/>
    <p:sldId id="281" r:id="rId19"/>
    <p:sldId id="272" r:id="rId20"/>
    <p:sldId id="282" r:id="rId21"/>
    <p:sldId id="283" r:id="rId22"/>
    <p:sldId id="284" r:id="rId23"/>
    <p:sldId id="287" r:id="rId24"/>
    <p:sldId id="285" r:id="rId25"/>
    <p:sldId id="286" r:id="rId26"/>
    <p:sldId id="288" r:id="rId27"/>
    <p:sldId id="289" r:id="rId28"/>
    <p:sldId id="291" r:id="rId29"/>
    <p:sldId id="292" r:id="rId30"/>
    <p:sldId id="290" r:id="rId31"/>
    <p:sldId id="293" r:id="rId32"/>
    <p:sldId id="296" r:id="rId33"/>
    <p:sldId id="294" r:id="rId34"/>
    <p:sldId id="298" r:id="rId35"/>
    <p:sldId id="299" r:id="rId36"/>
    <p:sldId id="297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98C"/>
    <a:srgbClr val="0000FF"/>
    <a:srgbClr val="00FF00"/>
    <a:srgbClr val="0E8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75619-52BC-4F8A-BC0F-C609F53344B1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4045-FF1B-44A1-A182-8A9FF33491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10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DC678-EC9E-4218-8B69-BD43C415182B}" type="slidenum">
              <a:rPr kumimoji="0" lang="zh-HK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HK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18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DC678-EC9E-4218-8B69-BD43C415182B}" type="slidenum">
              <a:rPr kumimoji="0" lang="zh-HK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HK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13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HK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5047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9522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86334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25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2048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5275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9093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0550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8994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1127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4829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1156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21/12/2016</a:t>
            </a:fld>
            <a:endParaRPr lang="zh-HK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4978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hyperlink" Target="Demo_video.mp4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A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0" y="2941982"/>
            <a:ext cx="12192000" cy="1015663"/>
          </a:xfrm>
          <a:prstGeom prst="rect">
            <a:avLst/>
          </a:prstGeom>
          <a:solidFill>
            <a:srgbClr val="7C7C7C">
              <a:alpha val="41961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安卓大作业展示</a:t>
            </a:r>
          </a:p>
        </p:txBody>
      </p:sp>
      <p:sp>
        <p:nvSpPr>
          <p:cNvPr id="4" name="对话气泡: 圆角矩形 3"/>
          <p:cNvSpPr/>
          <p:nvPr/>
        </p:nvSpPr>
        <p:spPr>
          <a:xfrm rot="10800000">
            <a:off x="8587409" y="4439478"/>
            <a:ext cx="3034747" cy="1683026"/>
          </a:xfrm>
          <a:prstGeom prst="wedgeRoundRectCallout">
            <a:avLst/>
          </a:prstGeom>
          <a:solidFill>
            <a:srgbClr val="4B9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39200" y="4680826"/>
            <a:ext cx="2782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Group 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14331005-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包安杰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14331362-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张凯鑫</a:t>
            </a:r>
          </a:p>
        </p:txBody>
      </p:sp>
    </p:spTree>
    <p:extLst>
      <p:ext uri="{BB962C8B-B14F-4D97-AF65-F5344CB8AC3E}">
        <p14:creationId xmlns:p14="http://schemas.microsoft.com/office/powerpoint/2010/main" val="193126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507">
        <p14:doors dir="vert"/>
      </p:transition>
    </mc:Choice>
    <mc:Fallback xmlns="">
      <p:transition spd="slow" advTm="950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便签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28661" y="3467553"/>
            <a:ext cx="755374" cy="759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784035" y="3856383"/>
            <a:ext cx="2372139" cy="3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156174" y="3393363"/>
            <a:ext cx="3542306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删除</a:t>
            </a:r>
            <a:r>
              <a:rPr lang="en-US" altLang="zh-CN" sz="2800" dirty="0">
                <a:solidFill>
                  <a:prstClr val="white"/>
                </a:solidFill>
              </a:rPr>
              <a:t>—</a:t>
            </a:r>
            <a:r>
              <a:rPr lang="en-US" altLang="zh-CN" sz="2800" dirty="0" err="1">
                <a:solidFill>
                  <a:prstClr val="white"/>
                </a:solidFill>
              </a:rPr>
              <a:t>PopupWindow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>
                <a:solidFill>
                  <a:prstClr val="white"/>
                </a:solidFill>
              </a:rPr>
              <a:t>2D</a:t>
            </a:r>
            <a:r>
              <a:rPr lang="zh-CN" altLang="en-US" sz="2800" dirty="0">
                <a:solidFill>
                  <a:prstClr val="white"/>
                </a:solidFill>
              </a:rPr>
              <a:t>动画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70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5"/>
    </mc:Choice>
    <mc:Fallback xmlns="">
      <p:transition spd="slow" advTm="10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日记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711684" y="3515260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677465" y="3038206"/>
            <a:ext cx="3468758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进入日记需要日记锁</a:t>
            </a:r>
            <a:r>
              <a:rPr lang="en-US" altLang="zh-CN" sz="2800" dirty="0">
                <a:solidFill>
                  <a:prstClr val="white"/>
                </a:solidFill>
              </a:rPr>
              <a:t>--</a:t>
            </a:r>
            <a:r>
              <a:rPr lang="en-US" altLang="zh-CN" sz="2800" dirty="0" err="1">
                <a:solidFill>
                  <a:prstClr val="white"/>
                </a:solidFill>
              </a:rPr>
              <a:t>SharedPreferences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6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7933">
        <p14:doors dir="vert"/>
      </p:transition>
    </mc:Choice>
    <mc:Fallback xmlns="">
      <p:transition spd="slow" advTm="179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日记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84728" y="1616765"/>
            <a:ext cx="2669740" cy="2835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754468" y="3051434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19104" y="2773137"/>
            <a:ext cx="3213939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日记列表，</a:t>
            </a:r>
            <a:r>
              <a:rPr lang="en-US" altLang="zh-CN" sz="2800" noProof="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ListView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96750" y="4486104"/>
            <a:ext cx="3658645" cy="1384995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主要知识点</a:t>
            </a: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：内部存储、</a:t>
            </a:r>
            <a:r>
              <a:rPr lang="en-US" altLang="zh-CN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SQLite</a:t>
            </a: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数据库访问</a:t>
            </a: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、定位、网络访问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27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88"/>
    </mc:Choice>
    <mc:Fallback xmlns="">
      <p:transition spd="slow" advTm="42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日记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409912" y="2879156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497272" y="2617546"/>
            <a:ext cx="4191145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日记第一行作为标题显示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801649" y="3185701"/>
            <a:ext cx="3597678" cy="884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522051" y="3808794"/>
            <a:ext cx="2797605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日记创建的日期，以此排列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2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5"/>
    </mc:Choice>
    <mc:Fallback xmlns="">
      <p:transition spd="slow" advTm="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日记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>
            <a:cxnSpLocks/>
          </p:cNvCxnSpPr>
          <p:nvPr/>
        </p:nvCxnSpPr>
        <p:spPr>
          <a:xfrm flipV="1">
            <a:off x="4232366" y="1665209"/>
            <a:ext cx="2658764" cy="1365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891130" y="1188156"/>
            <a:ext cx="5022574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所在城市</a:t>
            </a:r>
            <a:r>
              <a:rPr lang="en-US" altLang="zh-CN" sz="2800" dirty="0">
                <a:solidFill>
                  <a:prstClr val="white"/>
                </a:solidFill>
              </a:rPr>
              <a:t>--</a:t>
            </a:r>
            <a:r>
              <a:rPr lang="en-US" altLang="zh-CN" sz="2800" dirty="0" err="1">
                <a:solidFill>
                  <a:prstClr val="white"/>
                </a:solidFill>
              </a:rPr>
              <a:t>LocationManager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>
                <a:solidFill>
                  <a:prstClr val="white"/>
                </a:solidFill>
              </a:rPr>
              <a:t>Geocoder</a:t>
            </a:r>
          </a:p>
        </p:txBody>
      </p:sp>
      <p:cxnSp>
        <p:nvCxnSpPr>
          <p:cNvPr id="12" name="直接箭头连接符 11"/>
          <p:cNvCxnSpPr>
            <a:cxnSpLocks/>
          </p:cNvCxnSpPr>
          <p:nvPr/>
        </p:nvCxnSpPr>
        <p:spPr>
          <a:xfrm>
            <a:off x="4558937" y="3180985"/>
            <a:ext cx="2332193" cy="14404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891130" y="3713448"/>
            <a:ext cx="5022574" cy="2246769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天气</a:t>
            </a:r>
            <a:r>
              <a:rPr lang="en-US" altLang="zh-CN" sz="2800" noProof="0" dirty="0">
                <a:solidFill>
                  <a:prstClr val="white"/>
                </a:solidFill>
              </a:rPr>
              <a:t>--</a:t>
            </a:r>
            <a:r>
              <a:rPr lang="zh-CN" altLang="en-US" sz="2800" dirty="0">
                <a:solidFill>
                  <a:prstClr val="white"/>
                </a:solidFill>
              </a:rPr>
              <a:t>网络访问</a:t>
            </a:r>
            <a:r>
              <a:rPr lang="en-US" altLang="zh-CN" sz="2800" dirty="0" err="1">
                <a:solidFill>
                  <a:prstClr val="white"/>
                </a:solidFill>
              </a:rPr>
              <a:t>HttpURLConnection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>
                <a:solidFill>
                  <a:prstClr val="white"/>
                </a:solidFill>
              </a:rPr>
              <a:t>web</a:t>
            </a:r>
            <a:r>
              <a:rPr lang="zh-CN" altLang="en-US" sz="2800" dirty="0">
                <a:solidFill>
                  <a:prstClr val="white"/>
                </a:solidFill>
              </a:rPr>
              <a:t>服务、多线程的使用以及</a:t>
            </a:r>
            <a:r>
              <a:rPr lang="en-US" altLang="zh-CN" sz="2800" dirty="0">
                <a:solidFill>
                  <a:prstClr val="white"/>
                </a:solidFill>
              </a:rPr>
              <a:t>Handler</a:t>
            </a:r>
            <a:r>
              <a:rPr lang="zh-CN" altLang="en-US" sz="2800" dirty="0">
                <a:solidFill>
                  <a:prstClr val="white"/>
                </a:solidFill>
              </a:rPr>
              <a:t>更新</a:t>
            </a:r>
            <a:r>
              <a:rPr lang="en-US" altLang="zh-CN" sz="2800" dirty="0">
                <a:solidFill>
                  <a:prstClr val="white"/>
                </a:solidFill>
              </a:rPr>
              <a:t>UI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 err="1">
                <a:solidFill>
                  <a:prstClr val="white"/>
                </a:solidFill>
              </a:rPr>
              <a:t>XmlPullParser</a:t>
            </a:r>
            <a:r>
              <a:rPr lang="zh-CN" altLang="en-US" sz="2800" dirty="0">
                <a:solidFill>
                  <a:prstClr val="white"/>
                </a:solidFill>
              </a:rPr>
              <a:t>解析</a:t>
            </a:r>
            <a:r>
              <a:rPr lang="en-US" altLang="zh-CN" sz="2800" dirty="0">
                <a:solidFill>
                  <a:prstClr val="white"/>
                </a:solidFill>
              </a:rPr>
              <a:t>xml</a:t>
            </a:r>
            <a:r>
              <a:rPr lang="zh-CN" altLang="en-US" sz="2800" dirty="0">
                <a:solidFill>
                  <a:prstClr val="white"/>
                </a:solidFill>
              </a:rPr>
              <a:t>文档数据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7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27"/>
    </mc:Choice>
    <mc:Fallback xmlns="">
      <p:transition spd="slow" advTm="67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日记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016485" y="3458817"/>
            <a:ext cx="1431237" cy="34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662209" y="3204234"/>
            <a:ext cx="2884067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写日记，</a:t>
            </a:r>
            <a:r>
              <a:rPr lang="en-US" altLang="zh-CN" sz="2800" noProof="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EditText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1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0"/>
    </mc:Choice>
    <mc:Fallback xmlns="">
      <p:transition spd="slow" advTm="13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日记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138781" y="3296357"/>
            <a:ext cx="1580323" cy="3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997400" y="3034747"/>
            <a:ext cx="2736861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查看与更新日记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9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2"/>
    </mc:Choice>
    <mc:Fallback xmlns="">
      <p:transition spd="slow" advTm="3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日记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711686" y="3449000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676322" y="2951946"/>
            <a:ext cx="2978426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删除日记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--</a:t>
            </a:r>
            <a:r>
              <a:rPr lang="en-US" altLang="zh-CN" sz="2800" dirty="0" err="1">
                <a:solidFill>
                  <a:prstClr val="white"/>
                </a:solidFill>
              </a:rPr>
              <a:t>NiftyDialogBuilder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20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37"/>
    </mc:Choice>
    <mc:Fallback xmlns="">
      <p:transition spd="slow" advTm="13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noProof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备忘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83582" y="1590261"/>
            <a:ext cx="2628102" cy="3499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711684" y="2896477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676320" y="2634867"/>
            <a:ext cx="3097697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备忘列表</a:t>
            </a:r>
            <a:r>
              <a:rPr lang="en-US" altLang="zh-CN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--</a:t>
            </a:r>
            <a:r>
              <a:rPr lang="en-US" altLang="zh-CN" sz="2800" noProof="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ListView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24088" y="3807795"/>
            <a:ext cx="4002159" cy="2246769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主要知识点：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SQLite</a:t>
            </a: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数据库访问、</a:t>
            </a:r>
            <a:r>
              <a:rPr lang="en-US" altLang="zh-CN" sz="2800" dirty="0">
                <a:solidFill>
                  <a:prstClr val="white"/>
                </a:solidFill>
              </a:rPr>
              <a:t>Broadcast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>
                <a:solidFill>
                  <a:prstClr val="white"/>
                </a:solidFill>
              </a:rPr>
              <a:t>Notification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 err="1">
                <a:solidFill>
                  <a:prstClr val="white"/>
                </a:solidFill>
              </a:rPr>
              <a:t>AppWidget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</a:rPr>
              <a:t>AlarmManager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 err="1">
                <a:solidFill>
                  <a:prstClr val="white"/>
                </a:solidFill>
              </a:rPr>
              <a:t>RemoteViewSerivice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1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0275">
        <p14:doors dir="vert"/>
      </p:transition>
    </mc:Choice>
    <mc:Fallback xmlns="">
      <p:transition spd="slow" advTm="402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noProof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备忘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367127" y="2279495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362662" y="2017885"/>
            <a:ext cx="979006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标题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635453" y="2514600"/>
            <a:ext cx="1696310" cy="7124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62662" y="2965414"/>
            <a:ext cx="2369877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备忘提醒时间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1"/>
    </mc:Choice>
    <mc:Fallback xmlns="">
      <p:transition spd="slow" advTm="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92" y="42570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24" y="102373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简介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45259" y="1138005"/>
            <a:ext cx="2663686" cy="506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>
            <a:cxnSpLocks/>
          </p:cNvCxnSpPr>
          <p:nvPr/>
        </p:nvCxnSpPr>
        <p:spPr>
          <a:xfrm flipV="1">
            <a:off x="7305923" y="1371600"/>
            <a:ext cx="1132683" cy="8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438607" y="894546"/>
            <a:ext cx="2660663" cy="94731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prstClr val="white"/>
                </a:solidFill>
              </a:rPr>
              <a:t>页面左右滑动切换</a:t>
            </a:r>
            <a:r>
              <a:rPr lang="en-US" altLang="zh-CN" sz="2800" dirty="0">
                <a:solidFill>
                  <a:prstClr val="white"/>
                </a:solidFill>
              </a:rPr>
              <a:t>--</a:t>
            </a:r>
            <a:r>
              <a:rPr lang="en-US" altLang="zh-CN" sz="2800" dirty="0" err="1">
                <a:solidFill>
                  <a:prstClr val="white"/>
                </a:solidFill>
              </a:rPr>
              <a:t>ViewPager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0" y="894546"/>
            <a:ext cx="2064313" cy="206431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86177" y="3363575"/>
            <a:ext cx="3220751" cy="2246769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App</a:t>
            </a:r>
            <a:r>
              <a:rPr lang="zh-CN" altLang="en-US" sz="2800" dirty="0">
                <a:solidFill>
                  <a:prstClr val="white"/>
                </a:solidFill>
              </a:rPr>
              <a:t>简介：此应用是一款简约易用的工具应用，集便签、备忘、日记三个实用功能于一体。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8922" y="2680930"/>
            <a:ext cx="1319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记一记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438606" y="2736409"/>
            <a:ext cx="2660664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便签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436136" y="3507234"/>
            <a:ext cx="2660664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日记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436136" y="4286846"/>
            <a:ext cx="2660664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备忘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436136" y="5064470"/>
            <a:ext cx="2660664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24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3517">
        <p14:doors dir="vert"/>
      </p:transition>
    </mc:Choice>
    <mc:Fallback xmlns="">
      <p:transition spd="slow" advTm="43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0" grpId="0" animBg="1"/>
      <p:bldP spid="11" grpId="0"/>
      <p:bldP spid="21" grpId="0" animBg="1"/>
      <p:bldP spid="22" grpId="0" animBg="1"/>
      <p:bldP spid="23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noProof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备忘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83582" y="1603513"/>
            <a:ext cx="2628102" cy="208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711684" y="2610798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676320" y="2133744"/>
            <a:ext cx="3548271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添加备忘，填写标题、日期、时间字段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13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513"/>
    </mc:Choice>
    <mc:Fallback xmlns="">
      <p:transition advTm="3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noProof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备忘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565913" y="3498574"/>
            <a:ext cx="2110407" cy="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676320" y="2988790"/>
            <a:ext cx="2739889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选择时间</a:t>
            </a:r>
            <a:r>
              <a:rPr lang="en-US" altLang="zh-CN" sz="2800" dirty="0">
                <a:solidFill>
                  <a:prstClr val="white"/>
                </a:solidFill>
              </a:rPr>
              <a:t>--</a:t>
            </a:r>
            <a:r>
              <a:rPr lang="en-US" altLang="zh-CN" sz="2800" dirty="0" err="1">
                <a:solidFill>
                  <a:prstClr val="white"/>
                </a:solidFill>
              </a:rPr>
              <a:t>TimePickerDialog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83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969"/>
    </mc:Choice>
    <mc:Fallback xmlns="">
      <p:transition advTm="1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noProof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备忘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83582" y="1590262"/>
            <a:ext cx="2628102" cy="1961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711684" y="2531286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676321" y="2269676"/>
            <a:ext cx="1639958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更改备忘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42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416"/>
    </mc:Choice>
    <mc:Fallback xmlns="">
      <p:transition advTm="4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noProof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备忘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05547" y="1166192"/>
            <a:ext cx="2023044" cy="2305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128591" y="2269676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093227" y="1626633"/>
            <a:ext cx="3683630" cy="1384995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prstClr val="white"/>
                </a:solidFill>
              </a:rPr>
              <a:t>窗口小部件</a:t>
            </a:r>
            <a:r>
              <a:rPr lang="en-US" altLang="zh-CN" sz="2800" dirty="0">
                <a:solidFill>
                  <a:prstClr val="white"/>
                </a:solidFill>
              </a:rPr>
              <a:t>--</a:t>
            </a:r>
            <a:r>
              <a:rPr lang="en-US" altLang="zh-CN" sz="2800" dirty="0" err="1">
                <a:solidFill>
                  <a:prstClr val="white"/>
                </a:solidFill>
              </a:rPr>
              <a:t>AppWidget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>
                <a:solidFill>
                  <a:prstClr val="white"/>
                </a:solidFill>
              </a:rPr>
              <a:t>Broadcast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</a:rPr>
              <a:t>RemoteViewService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36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9474"/>
    </mc:Choice>
    <mc:Fallback xmlns="">
      <p:transition advTm="19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noProof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备忘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07817" y="3690610"/>
            <a:ext cx="2623562" cy="722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5731379" y="4051791"/>
            <a:ext cx="178260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513983" y="3359293"/>
            <a:ext cx="4203399" cy="1384995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prstClr val="white"/>
                </a:solidFill>
              </a:rPr>
              <a:t>闹钟提醒：响铃、广播、通知</a:t>
            </a:r>
            <a:r>
              <a:rPr lang="en-US" altLang="zh-CN" sz="2800" dirty="0">
                <a:solidFill>
                  <a:prstClr val="white"/>
                </a:solidFill>
              </a:rPr>
              <a:t>--Notification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>
                <a:solidFill>
                  <a:prstClr val="white"/>
                </a:solidFill>
              </a:rPr>
              <a:t>Broadcast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 err="1">
                <a:solidFill>
                  <a:prstClr val="white"/>
                </a:solidFill>
              </a:rPr>
              <a:t>AlarmManager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9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52"/>
    </mc:Choice>
    <mc:Fallback xmlns="">
      <p:transition advTm="3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83582" y="1590262"/>
            <a:ext cx="2628102" cy="3180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711684" y="3194015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676320" y="2488025"/>
            <a:ext cx="3084445" cy="1384995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修改头像、昵称、所在地，设置日记锁，摇一摇等功能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59485" y="4499749"/>
            <a:ext cx="4330150" cy="1384995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主要知识点：</a:t>
            </a:r>
            <a:r>
              <a:rPr lang="en-US" altLang="zh-CN" sz="2800" dirty="0" err="1">
                <a:solidFill>
                  <a:prstClr val="white"/>
                </a:solidFill>
              </a:rPr>
              <a:t>SharedPreferences</a:t>
            </a:r>
            <a:r>
              <a:rPr lang="zh-CN" altLang="en-US" sz="2800" dirty="0">
                <a:solidFill>
                  <a:prstClr val="white"/>
                </a:solidFill>
              </a:rPr>
              <a:t>、加速度传感器、</a:t>
            </a:r>
            <a:r>
              <a:rPr lang="en-US" altLang="zh-CN" sz="2800" dirty="0" err="1">
                <a:solidFill>
                  <a:prstClr val="white"/>
                </a:solidFill>
              </a:rPr>
              <a:t>ContentProvider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70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1831">
        <p14:doors dir="vert"/>
      </p:transition>
    </mc:Choice>
    <mc:Fallback xmlns="">
      <p:transition spd="slow" advTm="418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5645426" y="3429000"/>
            <a:ext cx="2052859" cy="16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11534" y="2736502"/>
            <a:ext cx="3208257" cy="1384995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设置</a:t>
            </a:r>
            <a:r>
              <a:rPr lang="en-US" altLang="zh-CN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/</a:t>
            </a: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修改日记锁</a:t>
            </a:r>
            <a:r>
              <a:rPr lang="en-US" altLang="zh-CN" sz="2800" noProof="0" dirty="0">
                <a:solidFill>
                  <a:prstClr val="white"/>
                </a:solidFill>
              </a:rPr>
              <a:t>--</a:t>
            </a:r>
            <a:r>
              <a:rPr lang="en-US" altLang="zh-CN" sz="2800" dirty="0" err="1">
                <a:solidFill>
                  <a:prstClr val="white"/>
                </a:solidFill>
              </a:rPr>
              <a:t>SharedPreferences</a:t>
            </a:r>
            <a:r>
              <a:rPr lang="zh-CN" altLang="en-US" sz="2800" dirty="0">
                <a:solidFill>
                  <a:prstClr val="white"/>
                </a:solidFill>
              </a:rPr>
              <a:t>、</a:t>
            </a:r>
            <a:r>
              <a:rPr lang="en-US" altLang="zh-CN" sz="2800" dirty="0" err="1">
                <a:solidFill>
                  <a:prstClr val="white"/>
                </a:solidFill>
              </a:rPr>
              <a:t>TextInputLayout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30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2402"/>
    </mc:Choice>
    <mc:Fallback xmlns="">
      <p:transition advTm="22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362588" y="2885661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354339" y="2624051"/>
            <a:ext cx="3737731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摇一摇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--</a:t>
            </a: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加速度传感器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00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84"/>
    </mc:Choice>
    <mc:Fallback xmlns="">
      <p:transition advTm="3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05547" y="2670569"/>
            <a:ext cx="2628102" cy="84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733649" y="3110948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698285" y="2633894"/>
            <a:ext cx="3115492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摇一摇随机出现一句励志的话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84"/>
    </mc:Choice>
    <mc:Fallback xmlns="">
      <p:transition advTm="1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05547" y="2670570"/>
            <a:ext cx="2628102" cy="629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733649" y="2991678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698285" y="2514624"/>
            <a:ext cx="3115492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摇一摇随机出现一句励志的话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3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2"/>
    </mc:Choice>
    <mc:Fallback xmlns="">
      <p:transition advTm="1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便签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87757" y="1941442"/>
            <a:ext cx="2663686" cy="2643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751443" y="3260035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16079" y="2998425"/>
            <a:ext cx="3839817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便签列表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--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RecyclerView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16079" y="4930637"/>
            <a:ext cx="3972338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主要知识点：外部存储、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SQLite</a:t>
            </a: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数据库访问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177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4332">
        <p14:doors dir="vert"/>
      </p:transition>
    </mc:Choice>
    <mc:Fallback xmlns="">
      <p:transition spd="slow" advTm="24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5512904" y="3429000"/>
            <a:ext cx="2185381" cy="33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10918" y="3167390"/>
            <a:ext cx="928883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关于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23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00"/>
    </mc:Choice>
    <mc:Fallback xmlns="">
      <p:transition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5539409" y="3429000"/>
            <a:ext cx="2158876" cy="16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698285" y="2951946"/>
            <a:ext cx="2969715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修改昵称</a:t>
            </a:r>
            <a:r>
              <a:rPr lang="en-US" altLang="zh-CN" sz="2800" noProof="0" dirty="0">
                <a:solidFill>
                  <a:prstClr val="white"/>
                </a:solidFill>
              </a:rPr>
              <a:t>--</a:t>
            </a:r>
            <a:r>
              <a:rPr lang="en-US" altLang="zh-CN" sz="2800" dirty="0" err="1">
                <a:solidFill>
                  <a:prstClr val="white"/>
                </a:solidFill>
              </a:rPr>
              <a:t>SharedPreferences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2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76"/>
    </mc:Choice>
    <mc:Fallback xmlns="">
      <p:transition advTm="1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574623" y="4740965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539259" y="4479355"/>
            <a:ext cx="4241924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修改头像</a:t>
            </a:r>
            <a:r>
              <a:rPr lang="en-US" altLang="zh-CN" sz="2800" dirty="0">
                <a:solidFill>
                  <a:prstClr val="white"/>
                </a:solidFill>
              </a:rPr>
              <a:t>--</a:t>
            </a:r>
            <a:r>
              <a:rPr lang="en-US" altLang="zh-CN" sz="2800" dirty="0" err="1">
                <a:solidFill>
                  <a:prstClr val="white"/>
                </a:solidFill>
              </a:rPr>
              <a:t>ContentProvider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1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2"/>
    </mc:Choice>
    <mc:Fallback xmlns="">
      <p:transition advTm="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931353" y="2011018"/>
            <a:ext cx="3079047" cy="16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016412" y="1749408"/>
            <a:ext cx="1624005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修改头像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66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56"/>
    </mc:Choice>
    <mc:Fallback xmlns="">
      <p:transition advTm="2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亮点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18073" y="2521059"/>
            <a:ext cx="3972338" cy="1815882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将便签、备忘、日记三者合一。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日记设有独立日记锁，保护个人隐私。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pic>
        <p:nvPicPr>
          <p:cNvPr id="8" name="图片 7">
            <a:hlinkClick r:id="" action="ppaction://hlinkshowjump?jump=las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687" y="0"/>
            <a:ext cx="2064313" cy="20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6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156">
        <p14:doors dir="vert"/>
      </p:transition>
    </mc:Choice>
    <mc:Fallback xmlns="">
      <p:transition spd="slow" advTm="41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3">
            <a:hlinkClick r:id="rId4" action="ppaction://hlinkfile"/>
          </p:cNvPr>
          <p:cNvSpPr/>
          <p:nvPr/>
        </p:nvSpPr>
        <p:spPr>
          <a:xfrm>
            <a:off x="0" y="259080"/>
            <a:ext cx="2812640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Demo</a:t>
            </a:r>
            <a:r>
              <a:rPr lang="zh-CN" altLang="en-US" sz="40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展示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4" name="Demo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955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265">
        <p14:doors dir="vert"/>
      </p:transition>
    </mc:Choice>
    <mc:Fallback xmlns="">
      <p:transition spd="slow" advTm="22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A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0" y="2941982"/>
            <a:ext cx="12192000" cy="1015663"/>
          </a:xfrm>
          <a:prstGeom prst="rect">
            <a:avLst/>
          </a:prstGeom>
          <a:solidFill>
            <a:srgbClr val="7C7C7C">
              <a:alpha val="41961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noProof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谢谢观看</a:t>
            </a:r>
            <a:r>
              <a:rPr lang="zh-CN" altLang="en-US" sz="60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！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对话气泡: 圆角矩形 3"/>
          <p:cNvSpPr/>
          <p:nvPr/>
        </p:nvSpPr>
        <p:spPr>
          <a:xfrm rot="10800000">
            <a:off x="8587409" y="4439478"/>
            <a:ext cx="3034747" cy="1683026"/>
          </a:xfrm>
          <a:prstGeom prst="wedgeRoundRectCallout">
            <a:avLst/>
          </a:prstGeom>
          <a:solidFill>
            <a:srgbClr val="4B9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39200" y="4680826"/>
            <a:ext cx="2782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Group 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14331005-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包安杰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14331362-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张凯鑫</a:t>
            </a:r>
          </a:p>
        </p:txBody>
      </p:sp>
    </p:spTree>
    <p:extLst>
      <p:ext uri="{BB962C8B-B14F-4D97-AF65-F5344CB8AC3E}">
        <p14:creationId xmlns:p14="http://schemas.microsoft.com/office/powerpoint/2010/main" val="15451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5387">
        <p14:doors dir="vert"/>
      </p:transition>
    </mc:Choice>
    <mc:Fallback xmlns="">
      <p:transition spd="slow" advTm="1538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便签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87755" y="2650436"/>
            <a:ext cx="2663686" cy="662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751443" y="3011677"/>
            <a:ext cx="1964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16079" y="2750067"/>
            <a:ext cx="1586947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CardView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9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8"/>
    </mc:Choice>
    <mc:Fallback xmlns="">
      <p:transition spd="slow" advTm="6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便签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988904" y="3538330"/>
            <a:ext cx="326003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248939" y="3276720"/>
            <a:ext cx="4227444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便签第一行作为标题显示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346713" y="3752049"/>
            <a:ext cx="3299789" cy="645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646502" y="4184252"/>
            <a:ext cx="4161185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最后编辑时间，以此排列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9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6"/>
    </mc:Choice>
    <mc:Fallback xmlns="">
      <p:transition spd="slow" advTm="7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便签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1944" y="1510748"/>
            <a:ext cx="377117" cy="397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419061" y="1709531"/>
            <a:ext cx="3432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882909" y="1447921"/>
            <a:ext cx="2923699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搜索</a:t>
            </a:r>
            <a:r>
              <a:rPr lang="en-US" altLang="zh-CN" sz="2800" dirty="0">
                <a:solidFill>
                  <a:prstClr val="white"/>
                </a:solidFill>
              </a:rPr>
              <a:t>--</a:t>
            </a:r>
            <a:r>
              <a:rPr lang="en-US" altLang="zh-CN" sz="2800" dirty="0" err="1">
                <a:solidFill>
                  <a:prstClr val="white"/>
                </a:solidFill>
              </a:rPr>
              <a:t>SearchView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49071" y="5161721"/>
            <a:ext cx="596354" cy="563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5645425" y="5423330"/>
            <a:ext cx="2007127" cy="3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652552" y="5161720"/>
            <a:ext cx="3386509" cy="954107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添加便签按钮</a:t>
            </a:r>
            <a:r>
              <a:rPr lang="en-US" altLang="zh-CN" sz="2800" dirty="0">
                <a:solidFill>
                  <a:prstClr val="white"/>
                </a:solidFill>
              </a:rPr>
              <a:t>--</a:t>
            </a:r>
            <a:r>
              <a:rPr lang="en-US" altLang="zh-CN" sz="2800" dirty="0" err="1">
                <a:solidFill>
                  <a:prstClr val="white"/>
                </a:solidFill>
              </a:rPr>
              <a:t>FloatingActionButton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1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0"/>
    </mc:Choice>
    <mc:Fallback xmlns="">
      <p:transition spd="slow" advTm="23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便签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169453" y="3581522"/>
            <a:ext cx="1616766" cy="9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964551" y="3319912"/>
            <a:ext cx="3207032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添加便签，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EditText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8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0"/>
    </mc:Choice>
    <mc:Fallback xmlns="">
      <p:transition spd="slow" advTm="2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便签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6169453" y="3581522"/>
            <a:ext cx="1616766" cy="9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964552" y="3319912"/>
            <a:ext cx="1749290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搜索便签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20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5"/>
    </mc:Choice>
    <mc:Fallback xmlns="">
      <p:transition spd="slow" advTm="6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2" y="384312"/>
            <a:ext cx="3193773" cy="6163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4" y="982344"/>
            <a:ext cx="2757600" cy="49024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0" y="259080"/>
            <a:ext cx="1855304" cy="655320"/>
          </a:xfrm>
          <a:custGeom>
            <a:avLst/>
            <a:gdLst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392680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  <a:gd name="connsiteX0" fmla="*/ 0 w 2392680"/>
              <a:gd name="connsiteY0" fmla="*/ 0 h 655320"/>
              <a:gd name="connsiteX1" fmla="*/ 2392680 w 2392680"/>
              <a:gd name="connsiteY1" fmla="*/ 0 h 655320"/>
              <a:gd name="connsiteX2" fmla="*/ 2237697 w 2392680"/>
              <a:gd name="connsiteY2" fmla="*/ 655320 h 655320"/>
              <a:gd name="connsiteX3" fmla="*/ 0 w 2392680"/>
              <a:gd name="connsiteY3" fmla="*/ 655320 h 655320"/>
              <a:gd name="connsiteX4" fmla="*/ 0 w 2392680"/>
              <a:gd name="connsiteY4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655320">
                <a:moveTo>
                  <a:pt x="0" y="0"/>
                </a:moveTo>
                <a:lnTo>
                  <a:pt x="2392680" y="0"/>
                </a:lnTo>
                <a:lnTo>
                  <a:pt x="2237697" y="655320"/>
                </a:lnTo>
                <a:lnTo>
                  <a:pt x="0" y="655320"/>
                </a:lnTo>
                <a:lnTo>
                  <a:pt x="0" y="0"/>
                </a:lnTo>
                <a:close/>
              </a:path>
            </a:pathLst>
          </a:custGeom>
          <a:solidFill>
            <a:srgbClr val="27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便签</a:t>
            </a:r>
            <a:endParaRPr kumimoji="0" lang="zh-HK" alt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6169453" y="3581522"/>
            <a:ext cx="1616766" cy="9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964552" y="3319912"/>
            <a:ext cx="2862474" cy="523220"/>
          </a:xfrm>
          <a:prstGeom prst="rect">
            <a:avLst/>
          </a:prstGeom>
          <a:solidFill>
            <a:srgbClr val="27A9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查看与更新便签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2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5"/>
    </mc:Choice>
    <mc:Fallback xmlns="">
      <p:transition spd="slow" advTm="8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7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386</Words>
  <Application>Microsoft Office PowerPoint</Application>
  <PresentationFormat>宽屏</PresentationFormat>
  <Paragraphs>93</Paragraphs>
  <Slides>36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新細明體</vt:lpstr>
      <vt:lpstr>等线</vt:lpstr>
      <vt:lpstr>宋体</vt:lpstr>
      <vt:lpstr>微软雅黑 Light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安杰包</dc:creator>
  <cp:lastModifiedBy>张凯鑫</cp:lastModifiedBy>
  <cp:revision>56</cp:revision>
  <dcterms:created xsi:type="dcterms:W3CDTF">2016-12-17T11:02:42Z</dcterms:created>
  <dcterms:modified xsi:type="dcterms:W3CDTF">2016-12-21T10:27:26Z</dcterms:modified>
</cp:coreProperties>
</file>